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72" r:id="rId7"/>
    <p:sldId id="264" r:id="rId8"/>
    <p:sldId id="267" r:id="rId9"/>
    <p:sldId id="261" r:id="rId10"/>
    <p:sldId id="265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D59B-437D-4D25-B27F-30799CF0C085}">
          <p14:sldIdLst/>
        </p14:section>
        <p14:section name="Tu Cam Section" id="{CBE0D97B-1CF3-4BE8-A8E6-622A6569FC67}">
          <p14:sldIdLst>
            <p14:sldId id="256"/>
            <p14:sldId id="257"/>
          </p14:sldIdLst>
        </p14:section>
        <p14:section name="Rosa Section" id="{FBE1BCAD-5C11-4B2F-9ADF-1BBF3CE485CA}">
          <p14:sldIdLst>
            <p14:sldId id="258"/>
            <p14:sldId id="259"/>
          </p14:sldIdLst>
        </p14:section>
        <p14:section name="Ash Section" id="{06885D99-131A-42ED-BE4D-EF2A0F51D92C}">
          <p14:sldIdLst>
            <p14:sldId id="266"/>
            <p14:sldId id="272"/>
          </p14:sldIdLst>
        </p14:section>
        <p14:section name="Vik Section" id="{DD25524F-3053-4B44-BA9F-2F321AA73FDE}">
          <p14:sldIdLst>
            <p14:sldId id="264"/>
            <p14:sldId id="267"/>
          </p14:sldIdLst>
        </p14:section>
        <p14:section name="Patty Section" id="{D192859F-31D4-4D1F-BCF9-B8626703AD6B}">
          <p14:sldIdLst>
            <p14:sldId id="261"/>
            <p14:sldId id="265"/>
          </p14:sldIdLst>
        </p14:section>
        <p14:section name="All of us" id="{C5D92CD9-6BDC-4659-AD65-9929862C6E7A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D0E7E-EF93-D415-18AC-B2648DBF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539" y="2193925"/>
            <a:ext cx="873292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imitations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&amp; further investigations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590660"/>
          </a:xfrm>
        </p:spPr>
        <p:txBody>
          <a:bodyPr>
            <a:normAutofit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does not distinguish car owners vs. car leases or individuals vs. companies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Restricted timeframe to complete project 3*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B0E14-146C-7348-40A2-C6D531DE7E58}"/>
              </a:ext>
            </a:extLst>
          </p:cNvPr>
          <p:cNvSpPr/>
          <p:nvPr/>
        </p:nvSpPr>
        <p:spPr>
          <a:xfrm>
            <a:off x="265923" y="4533744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21296B-F051-6EC1-A938-12E501955F77}"/>
              </a:ext>
            </a:extLst>
          </p:cNvPr>
          <p:cNvSpPr/>
          <p:nvPr/>
        </p:nvSpPr>
        <p:spPr>
          <a:xfrm>
            <a:off x="265922" y="2114317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Average income is increasing annually across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each A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ustralia except for Northern Territory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Tasmanian’s have the longest age used for cars 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Campervan age of use is highest in Western Australia, South Australia, Tasmania</a:t>
            </a: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 in descending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order: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Toyota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Holden, Ford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ACT has the highest average income and shortest years of use of car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Big Corp – invest in this market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Small Car Thief – this da place 2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79E4C-E7DC-1C0F-7EBE-E6F8036C103F}"/>
              </a:ext>
            </a:extLst>
          </p:cNvPr>
          <p:cNvSpPr/>
          <p:nvPr/>
        </p:nvSpPr>
        <p:spPr>
          <a:xfrm>
            <a:off x="265923" y="3666931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C90633-E47B-39F5-5A5C-D4966FE70117}"/>
              </a:ext>
            </a:extLst>
          </p:cNvPr>
          <p:cNvSpPr/>
          <p:nvPr/>
        </p:nvSpPr>
        <p:spPr>
          <a:xfrm>
            <a:off x="265922" y="2300930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3F2264-6B2F-C69A-FB41-D4AADC8956E1}"/>
              </a:ext>
            </a:extLst>
          </p:cNvPr>
          <p:cNvSpPr/>
          <p:nvPr/>
        </p:nvSpPr>
        <p:spPr>
          <a:xfrm>
            <a:off x="265921" y="4822993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Time to wake up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1" y="643464"/>
            <a:ext cx="3916339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0B0F6-5C01-E7AE-7786-2426786B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5046653" y="957970"/>
            <a:ext cx="6177937" cy="508135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817100-799D-E205-A110-7511EC56EFB0}"/>
              </a:ext>
            </a:extLst>
          </p:cNvPr>
          <p:cNvSpPr/>
          <p:nvPr/>
        </p:nvSpPr>
        <p:spPr>
          <a:xfrm>
            <a:off x="5124659" y="1768510"/>
            <a:ext cx="733530" cy="1286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F465-E895-FD1E-753E-CD461B4077B8}"/>
              </a:ext>
            </a:extLst>
          </p:cNvPr>
          <p:cNvSpPr/>
          <p:nvPr/>
        </p:nvSpPr>
        <p:spPr>
          <a:xfrm>
            <a:off x="1460770" y="2315183"/>
            <a:ext cx="9270460" cy="3778444"/>
          </a:xfrm>
          <a:prstGeom prst="roundRect">
            <a:avLst/>
          </a:prstGeo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6A24-C79D-0D82-2D8B-D543F468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586747"/>
            <a:ext cx="8327300" cy="31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1714500" y="1046347"/>
            <a:ext cx="8763000" cy="302614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0DC33D-B793-4D40-422F-8AE6C2353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478"/>
          <a:stretch/>
        </p:blipFill>
        <p:spPr>
          <a:xfrm>
            <a:off x="1714499" y="4251559"/>
            <a:ext cx="8752668" cy="1142291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714F80-45C3-8954-C963-DC37C6CDB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 b="1735"/>
          <a:stretch/>
        </p:blipFill>
        <p:spPr>
          <a:xfrm>
            <a:off x="1714500" y="5479057"/>
            <a:ext cx="8752667" cy="11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1714500" y="1046347"/>
            <a:ext cx="8763000" cy="302614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80FC04-A02A-744A-A49E-A8145966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299740"/>
            <a:ext cx="8763000" cy="14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5F1B4-EBC7-19B2-524C-88FDC33BE284}"/>
              </a:ext>
            </a:extLst>
          </p:cNvPr>
          <p:cNvCxnSpPr/>
          <p:nvPr/>
        </p:nvCxnSpPr>
        <p:spPr>
          <a:xfrm flipH="1">
            <a:off x="4730620" y="4366727"/>
            <a:ext cx="961054" cy="98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179</TotalTime>
  <Words>388</Words>
  <Application>Microsoft Macintosh PowerPoint</Application>
  <PresentationFormat>Widescreen</PresentationFormat>
  <Paragraphs>51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Menlo</vt:lpstr>
      <vt:lpstr>Vapor Trail</vt:lpstr>
      <vt:lpstr>Project 3  no wait 2 or maybe it's 3</vt:lpstr>
      <vt:lpstr>Agenda</vt:lpstr>
      <vt:lpstr>Architecture</vt:lpstr>
      <vt:lpstr>Dashboard – Overall</vt:lpstr>
      <vt:lpstr>Dashboard – bar chart</vt:lpstr>
      <vt:lpstr>Dashboard – bar chart</vt:lpstr>
      <vt:lpstr>Dashboard – Polar chart</vt:lpstr>
      <vt:lpstr>Dashboard – Polar chart</vt:lpstr>
      <vt:lpstr>Dashboard – bubble chart</vt:lpstr>
      <vt:lpstr>Dashboard – Heat map</vt:lpstr>
      <vt:lpstr>Limitations &amp; further investigations</vt:lpstr>
      <vt:lpstr>Summary &amp; Findings</vt:lpstr>
      <vt:lpstr>Time to wake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Ash Tao</cp:lastModifiedBy>
  <cp:revision>93</cp:revision>
  <dcterms:created xsi:type="dcterms:W3CDTF">2022-01-29T06:11:18Z</dcterms:created>
  <dcterms:modified xsi:type="dcterms:W3CDTF">2022-06-20T13:12:44Z</dcterms:modified>
</cp:coreProperties>
</file>